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handoutMasterIdLst>
    <p:handoutMasterId r:id="rId6"/>
  </p:handoutMasterIdLst>
  <p:sldIdLst>
    <p:sldId id="257" r:id="rId2"/>
    <p:sldId id="333" r:id="rId3"/>
    <p:sldId id="330" r:id="rId4"/>
    <p:sldId id="332" r:id="rId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0" d="100"/>
          <a:sy n="60" d="100"/>
        </p:scale>
        <p:origin x="-16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82057-2C9A-4DAE-AD54-826CB6788DD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2C2F7-0ADF-448B-AFB0-902789000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6A363B-7C1A-41DA-91D8-8BCCA5BF2E58}" type="datetimeFigureOut">
              <a:rPr lang="ar-EG" smtClean="0"/>
              <a:pPr/>
              <a:t>06/08/1441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WordArt 4"/>
          <p:cNvSpPr>
            <a:spLocks noChangeArrowheads="1" noChangeShapeType="1" noTextEdit="1"/>
          </p:cNvSpPr>
          <p:nvPr/>
        </p:nvSpPr>
        <p:spPr bwMode="auto">
          <a:xfrm>
            <a:off x="381000" y="533401"/>
            <a:ext cx="8472904" cy="525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ldhabi" pitchFamily="2" charset="-78"/>
              </a:rPr>
              <a:t>محاضرة مقرر تكنولوجيا تعليم  </a:t>
            </a: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ldhabi" pitchFamily="2" charset="-78"/>
              </a:rPr>
              <a:t>الفرقة الثانية  شعبة لغة انجليزية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Aldhabi" pitchFamily="2" charset="-78"/>
            </a:endParaRP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ldhabi" pitchFamily="2" charset="-78"/>
              </a:rPr>
              <a:t>اعداد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Aldhabi" pitchFamily="2" charset="-78"/>
            </a:endParaRP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ldhabi" pitchFamily="2" charset="-78"/>
              </a:rPr>
              <a:t>د/ عبير دياب</a:t>
            </a: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ldhabi" pitchFamily="2" charset="-78"/>
              </a:rPr>
              <a:t> تاريخ المحاضرة الثلاثاء 24-3-2020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Aldhabi" pitchFamily="2" charset="-78"/>
            </a:endParaRPr>
          </a:p>
          <a:p>
            <a:pPr algn="ctr"/>
            <a:endParaRPr lang="ar-EG" sz="900" b="1" kern="10" dirty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Aldhabi" pitchFamily="2" charset="-78"/>
            </a:endParaRPr>
          </a:p>
        </p:txBody>
      </p:sp>
    </p:spTree>
  </p:cSld>
  <p:clrMapOvr>
    <a:masterClrMapping/>
  </p:clrMapOvr>
  <p:transition advClick="0" advTm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WordArt 4"/>
          <p:cNvSpPr>
            <a:spLocks noChangeArrowheads="1" noChangeShapeType="1" noTextEdit="1"/>
          </p:cNvSpPr>
          <p:nvPr/>
        </p:nvSpPr>
        <p:spPr bwMode="auto">
          <a:xfrm>
            <a:off x="381000" y="533401"/>
            <a:ext cx="8472904" cy="525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>
              <a:defRPr/>
            </a:pPr>
            <a:r>
              <a:rPr lang="ar-EG" sz="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عناصر المحاضرة</a:t>
            </a:r>
          </a:p>
          <a:p>
            <a:pPr algn="ctr">
              <a:defRPr/>
            </a:pPr>
            <a:endParaRPr lang="en-US" sz="9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الوسائط المتعددة</a:t>
            </a:r>
            <a:endParaRPr lang="en-US" sz="9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MULTIMEDIA</a:t>
            </a:r>
          </a:p>
          <a:p>
            <a:pPr algn="ctr">
              <a:defRPr/>
            </a:pPr>
            <a:endParaRPr lang="en-US" sz="9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- التعريف</a:t>
            </a:r>
          </a:p>
          <a:p>
            <a:pPr algn="ctr">
              <a:buFontTx/>
              <a:buChar char="-"/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العناصر</a:t>
            </a:r>
          </a:p>
          <a:p>
            <a:pPr algn="ctr">
              <a:buFontTx/>
              <a:buChar char="-"/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- تطبيقاتها فى العملية التعليمية</a:t>
            </a:r>
          </a:p>
          <a:p>
            <a:pPr algn="ctr">
              <a:buFontTx/>
              <a:buChar char="-"/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- البرمجيات الخاصة</a:t>
            </a:r>
          </a:p>
          <a:p>
            <a:pPr algn="ctr">
              <a:defRPr/>
            </a:pPr>
            <a:r>
              <a:rPr lang="ar-EG" sz="9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 بالوسائط المتعددة 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EG" sz="900" b="1" kern="10" dirty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beer\Desktop\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763000" cy="5668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abeer\Desktop\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8915399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620</TotalTime>
  <Words>41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abeer ali</dc:creator>
  <cp:lastModifiedBy>abeer ali</cp:lastModifiedBy>
  <cp:revision>203</cp:revision>
  <dcterms:created xsi:type="dcterms:W3CDTF">2016-09-05T18:23:38Z</dcterms:created>
  <dcterms:modified xsi:type="dcterms:W3CDTF">2020-03-30T14:42:42Z</dcterms:modified>
</cp:coreProperties>
</file>